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3" r:id="rId4"/>
    <p:sldId id="265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20/03/2022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359B3A-7F27-4086-B78C-3686EEDB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E733AB-2A05-46A6-B231-6BBF2C0C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EB34A3-389C-48AD-B553-DC23AD12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Widescreen</PresentationFormat>
  <Paragraphs>1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Códigos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1</cp:revision>
  <dcterms:created xsi:type="dcterms:W3CDTF">2022-03-20T21:45:07Z</dcterms:created>
  <dcterms:modified xsi:type="dcterms:W3CDTF">2022-03-20T21:59:34Z</dcterms:modified>
</cp:coreProperties>
</file>